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57" r:id="rId3"/>
    <p:sldId id="272" r:id="rId4"/>
    <p:sldId id="273" r:id="rId5"/>
    <p:sldId id="260" r:id="rId6"/>
    <p:sldId id="261" r:id="rId7"/>
    <p:sldId id="274" r:id="rId8"/>
    <p:sldId id="270" r:id="rId9"/>
    <p:sldId id="263" r:id="rId10"/>
    <p:sldId id="264" r:id="rId11"/>
    <p:sldId id="271" r:id="rId12"/>
    <p:sldId id="275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 varScale="1">
        <p:scale>
          <a:sx n="68" d="100"/>
          <a:sy n="68" d="100"/>
        </p:scale>
        <p:origin x="608" y="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701C34-DF2A-419D-AC24-EBE9A1A367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2A858F6-A951-48D4-97B3-43D48E8B4E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0E40C5-2809-4513-836B-9FC03AA227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D1F98-57DC-4133-9BE3-C986390BF425}" type="datetimeFigureOut">
              <a:rPr lang="en-US" smtClean="0"/>
              <a:t>8/11/2021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6380B0-C725-4327-B84B-54ECE933B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F786DD-24F8-4D9C-9425-9063F4697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9CF4B-BB80-48DD-A5DA-83042E51DB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3982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2A123E-F31C-444D-AA91-2B173683B1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CFE748-FA73-4E01-A8AC-D9652EA5B3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6BE94C-04D5-4F26-BF9E-1325591150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D1F98-57DC-4133-9BE3-C986390BF425}" type="datetimeFigureOut">
              <a:rPr lang="en-US" smtClean="0"/>
              <a:t>8/11/2021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838385-5BBD-40CB-A4A2-9368317912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86904F-21A6-4FAF-8F49-2F699590A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9CF4B-BB80-48DD-A5DA-83042E51DB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3777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545146A-0084-44A9-BE3A-D6732039C6C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3A062F-B265-4888-ACB9-4E6EB2D263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A7EAF0-8F5E-46A2-BCA1-F17A35C169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D1F98-57DC-4133-9BE3-C986390BF425}" type="datetimeFigureOut">
              <a:rPr lang="en-US" smtClean="0"/>
              <a:t>8/11/2021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7B42A4-4D6C-4C97-99B7-E0A3E76F8B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13373C-C883-4746-901F-70B3920DE1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9CF4B-BB80-48DD-A5DA-83042E51DB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246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075C6-8DB7-4A4D-A513-352B4FBA12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CE57A7-05BD-4350-AF09-1D39929619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29266C-82F3-40A5-AB68-CEF6BD6142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D1F98-57DC-4133-9BE3-C986390BF425}" type="datetimeFigureOut">
              <a:rPr lang="en-US" smtClean="0"/>
              <a:t>8/11/2021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7FC93D-AACE-4459-9064-12DD5007A8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CE35EF-FCED-40B5-B7C6-6925A2F54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9CF4B-BB80-48DD-A5DA-83042E51DB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8506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7B129D-3103-4DDB-8E27-9A089FB069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D02658-DF17-4B21-A8B1-0DA020FDE1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2CE96F-0573-4052-A10F-9E679386B0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D1F98-57DC-4133-9BE3-C986390BF425}" type="datetimeFigureOut">
              <a:rPr lang="en-US" smtClean="0"/>
              <a:t>8/11/2021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138C5C-C594-4817-896C-D2C33F5DB0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7652C2-5AF5-4027-ACFB-95424BA17F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9CF4B-BB80-48DD-A5DA-83042E51DB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9281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589D3B-6E70-45DD-90D9-ECAD963328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907B44-0B42-4312-8631-3E67F27A2A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570581-012E-4876-A460-75CD917273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29260F-D31D-4A33-BDEB-E21F594E67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D1F98-57DC-4133-9BE3-C986390BF425}" type="datetimeFigureOut">
              <a:rPr lang="en-US" smtClean="0"/>
              <a:t>8/11/2021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AEFC1D-9C38-49AE-BF43-741E6C8897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E45149-4A75-481D-B828-F145850C6B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9CF4B-BB80-48DD-A5DA-83042E51DB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5782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9C9975-7302-47A5-976D-93E4BDDC83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9E92F0-9F95-4CA9-9565-2FA797F196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264FCE-2D8F-4654-AB4B-73AAA41EB0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C9A791-F915-479A-9A67-A9DF69BF608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DA3515B-EF38-44BD-961D-F47E08B89F5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66A7D17-78EE-4E41-B2DD-86237F642A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D1F98-57DC-4133-9BE3-C986390BF425}" type="datetimeFigureOut">
              <a:rPr lang="en-US" smtClean="0"/>
              <a:t>8/11/2021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4BF4699-F862-43F4-82EA-F64AE5C02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D0B4110-F9CF-4BC0-BBAC-5813AFAD6A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9CF4B-BB80-48DD-A5DA-83042E51DB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5359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DBEF79-5C79-457F-8131-EA29B0D526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7A62215-581A-4A76-B00A-0DF42CA148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D1F98-57DC-4133-9BE3-C986390BF425}" type="datetimeFigureOut">
              <a:rPr lang="en-US" smtClean="0"/>
              <a:t>8/11/2021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4DB675D-2B25-49DF-9258-FFD4EFB939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3C129E-944F-4436-884F-139489FAD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9CF4B-BB80-48DD-A5DA-83042E51DB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6381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11D4897-FACC-4CAA-A4A0-32DF0ED1A6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D1F98-57DC-4133-9BE3-C986390BF425}" type="datetimeFigureOut">
              <a:rPr lang="en-US" smtClean="0"/>
              <a:t>8/11/2021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CA699D6-4B7E-44AF-BCC0-4AD4A1BE1F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52C03B-D7CD-4D63-AB99-DA9FFE4DB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9CF4B-BB80-48DD-A5DA-83042E51DB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5677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12A2AF-415B-46C8-AD9F-F9E9C4EF34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D022B6-AADA-415F-B042-81669A3C62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0086E6-ADA9-4AF2-8D47-0A7AD2B837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16F700-A47E-44F8-8BA8-FD2A9B86D6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D1F98-57DC-4133-9BE3-C986390BF425}" type="datetimeFigureOut">
              <a:rPr lang="en-US" smtClean="0"/>
              <a:t>8/11/2021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9406EA-CC6B-41C8-8FA6-80AB3FFA5B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083CB9-C6D7-4EC6-9AFB-51173A56F3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9CF4B-BB80-48DD-A5DA-83042E51DB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168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51CEA3-1728-41E5-943C-0BF8D7061A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5EC7AA5-E955-4C83-809D-F4D2C7BE7A8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1F7FB4-B287-474B-8430-D0049EEE3D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E5C324-DEA7-4CE8-991C-5D2150E6E9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D1F98-57DC-4133-9BE3-C986390BF425}" type="datetimeFigureOut">
              <a:rPr lang="en-US" smtClean="0"/>
              <a:t>8/11/2021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2B25E1-DA9C-4CF6-86D5-5D5C6DF265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B38CF8-E17B-4548-8B2C-AECD6AABD2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9CF4B-BB80-48DD-A5DA-83042E51DB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2250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47CB74F-B1E4-4D76-BD68-559E8A7877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F7F903-32C7-4EFD-8854-7F9091561E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88565C-2799-4CFB-B2F6-77B059609E1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1D1F98-57DC-4133-9BE3-C986390BF425}" type="datetimeFigureOut">
              <a:rPr lang="en-US" smtClean="0"/>
              <a:t>8/11/2021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93342D-AF02-405A-9636-150BC302F0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EDC3B7-5A86-446F-A99F-18E7B7AF9E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A9CF4B-BB80-48DD-A5DA-83042E51DB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37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F4714A0-C7BD-4875-A3A1-E54E171AF0AB}"/>
              </a:ext>
            </a:extLst>
          </p:cNvPr>
          <p:cNvSpPr txBox="1"/>
          <p:nvPr/>
        </p:nvSpPr>
        <p:spPr>
          <a:xfrm>
            <a:off x="1167848" y="450734"/>
            <a:ext cx="97602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solidFill>
                  <a:srgbClr val="FF0000"/>
                </a:solidFill>
              </a:rPr>
              <a:t>Go to our website at </a:t>
            </a:r>
            <a:r>
              <a:rPr lang="en-US" sz="2400" b="1" i="1" dirty="0">
                <a:solidFill>
                  <a:schemeClr val="accent1"/>
                </a:solidFill>
              </a:rPr>
              <a:t>friends-nhcarboretum.org</a:t>
            </a:r>
          </a:p>
          <a:p>
            <a:r>
              <a:rPr lang="en-US" sz="2400" b="1" i="1" dirty="0">
                <a:solidFill>
                  <a:srgbClr val="FF0000"/>
                </a:solidFill>
              </a:rPr>
              <a:t>To log in, click gray Log in box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922D39F-3A6E-4551-BEBC-FEE180B67A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8555" y="2772077"/>
            <a:ext cx="9458811" cy="2486153"/>
          </a:xfrm>
          <a:prstGeom prst="rect">
            <a:avLst/>
          </a:prstGeom>
        </p:spPr>
      </p:pic>
      <p:sp>
        <p:nvSpPr>
          <p:cNvPr id="5" name="Arrow: Right 4">
            <a:extLst>
              <a:ext uri="{FF2B5EF4-FFF2-40B4-BE49-F238E27FC236}">
                <a16:creationId xmlns:a16="http://schemas.microsoft.com/office/drawing/2014/main" id="{69D3E945-139B-41C2-8296-9A07AE3C9FA9}"/>
              </a:ext>
            </a:extLst>
          </p:cNvPr>
          <p:cNvSpPr/>
          <p:nvPr/>
        </p:nvSpPr>
        <p:spPr>
          <a:xfrm rot="1598939">
            <a:off x="7527197" y="2108335"/>
            <a:ext cx="2421335" cy="64855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5787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BC3AB5E-D202-4883-A3C2-1EBAAF43BD76}"/>
              </a:ext>
            </a:extLst>
          </p:cNvPr>
          <p:cNvSpPr txBox="1"/>
          <p:nvPr/>
        </p:nvSpPr>
        <p:spPr>
          <a:xfrm>
            <a:off x="1450639" y="374502"/>
            <a:ext cx="98996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solidFill>
                  <a:srgbClr val="FF0000"/>
                </a:solidFill>
              </a:rPr>
              <a:t>You are now logged in.  Click your name to view and edit your profile,</a:t>
            </a:r>
          </a:p>
          <a:p>
            <a:r>
              <a:rPr lang="en-US" sz="2400" b="1" i="1" dirty="0">
                <a:solidFill>
                  <a:srgbClr val="FF0000"/>
                </a:solidFill>
              </a:rPr>
              <a:t>and print or download your membership card: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E14AA3D-1D03-4CEF-8C6F-6A660338EE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2288" y="3640215"/>
            <a:ext cx="7239372" cy="1809843"/>
          </a:xfrm>
          <a:prstGeom prst="rect">
            <a:avLst/>
          </a:prstGeom>
        </p:spPr>
      </p:pic>
      <p:sp>
        <p:nvSpPr>
          <p:cNvPr id="4" name="Arrow: Right 3">
            <a:extLst>
              <a:ext uri="{FF2B5EF4-FFF2-40B4-BE49-F238E27FC236}">
                <a16:creationId xmlns:a16="http://schemas.microsoft.com/office/drawing/2014/main" id="{CCB2D83A-5DC8-4B1B-95EE-E95A88035270}"/>
              </a:ext>
            </a:extLst>
          </p:cNvPr>
          <p:cNvSpPr/>
          <p:nvPr/>
        </p:nvSpPr>
        <p:spPr>
          <a:xfrm rot="4146848">
            <a:off x="5619914" y="2192312"/>
            <a:ext cx="2421335" cy="64855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398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BC3AB5E-D202-4883-A3C2-1EBAAF43BD76}"/>
              </a:ext>
            </a:extLst>
          </p:cNvPr>
          <p:cNvSpPr txBox="1"/>
          <p:nvPr/>
        </p:nvSpPr>
        <p:spPr>
          <a:xfrm>
            <a:off x="9050215" y="2437763"/>
            <a:ext cx="19225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solidFill>
                  <a:srgbClr val="FF0000"/>
                </a:solidFill>
              </a:rPr>
              <a:t>Edit profile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5576F17-9B93-42E1-9D15-EFD3D129C0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4554" y="1024754"/>
            <a:ext cx="4781796" cy="5296172"/>
          </a:xfrm>
          <a:prstGeom prst="rect">
            <a:avLst/>
          </a:prstGeom>
        </p:spPr>
      </p:pic>
      <p:sp>
        <p:nvSpPr>
          <p:cNvPr id="4" name="Arrow: Right 3">
            <a:extLst>
              <a:ext uri="{FF2B5EF4-FFF2-40B4-BE49-F238E27FC236}">
                <a16:creationId xmlns:a16="http://schemas.microsoft.com/office/drawing/2014/main" id="{CCB2D83A-5DC8-4B1B-95EE-E95A88035270}"/>
              </a:ext>
            </a:extLst>
          </p:cNvPr>
          <p:cNvSpPr/>
          <p:nvPr/>
        </p:nvSpPr>
        <p:spPr>
          <a:xfrm rot="10800000">
            <a:off x="6609513" y="2344318"/>
            <a:ext cx="2421335" cy="64855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6AAD1C5-B9D2-4A42-A350-6F203CF4AAD6}"/>
              </a:ext>
            </a:extLst>
          </p:cNvPr>
          <p:cNvSpPr txBox="1"/>
          <p:nvPr/>
        </p:nvSpPr>
        <p:spPr>
          <a:xfrm>
            <a:off x="9050215" y="4409584"/>
            <a:ext cx="19225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>
                <a:solidFill>
                  <a:srgbClr val="FF0000"/>
                </a:solidFill>
              </a:rPr>
              <a:t>Membership card</a:t>
            </a:r>
            <a:endParaRPr lang="en-US" sz="2400" b="1" i="1" dirty="0">
              <a:solidFill>
                <a:srgbClr val="FF0000"/>
              </a:solidFill>
            </a:endParaRP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9CB56F33-6AC5-4F66-B319-46FF684D93A0}"/>
              </a:ext>
            </a:extLst>
          </p:cNvPr>
          <p:cNvSpPr/>
          <p:nvPr/>
        </p:nvSpPr>
        <p:spPr>
          <a:xfrm rot="10800000">
            <a:off x="6609513" y="4316139"/>
            <a:ext cx="2421335" cy="64855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4289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66AAD1C5-B9D2-4A42-A350-6F203CF4AAD6}"/>
              </a:ext>
            </a:extLst>
          </p:cNvPr>
          <p:cNvSpPr txBox="1"/>
          <p:nvPr/>
        </p:nvSpPr>
        <p:spPr>
          <a:xfrm>
            <a:off x="1167618" y="4278286"/>
            <a:ext cx="96598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solidFill>
                  <a:srgbClr val="FF0000"/>
                </a:solidFill>
              </a:rPr>
              <a:t>Family and above memberships can include two people - these are called “bundled” memberships, and one member is the “administrator.” Only the administrator can renew the membership and access both profiles.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75C97B8-2829-4387-B67A-8969F2EBD0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003" y="2138289"/>
            <a:ext cx="10893307" cy="1943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3884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346EB41-A512-4E53-8AE6-17B2EEA963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6069" y="1876345"/>
            <a:ext cx="4619862" cy="310531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7B8307C-E04C-42EC-990A-9E370C62F3FA}"/>
              </a:ext>
            </a:extLst>
          </p:cNvPr>
          <p:cNvSpPr txBox="1"/>
          <p:nvPr/>
        </p:nvSpPr>
        <p:spPr>
          <a:xfrm>
            <a:off x="3786069" y="1300530"/>
            <a:ext cx="97602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solidFill>
                  <a:srgbClr val="FF0000"/>
                </a:solidFill>
              </a:rPr>
              <a:t>If first time logging in, click </a:t>
            </a:r>
            <a:r>
              <a:rPr lang="en-US" sz="2400" b="1" i="1" u="sng" dirty="0">
                <a:solidFill>
                  <a:srgbClr val="FF0000"/>
                </a:solidFill>
              </a:rPr>
              <a:t>Forgot password </a:t>
            </a: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6162A92B-1B9F-4668-96C9-878EDFCEDFBD}"/>
              </a:ext>
            </a:extLst>
          </p:cNvPr>
          <p:cNvSpPr/>
          <p:nvPr/>
        </p:nvSpPr>
        <p:spPr>
          <a:xfrm rot="7711740">
            <a:off x="7496256" y="3104723"/>
            <a:ext cx="2421335" cy="64855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1834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7B8307C-E04C-42EC-990A-9E370C62F3FA}"/>
              </a:ext>
            </a:extLst>
          </p:cNvPr>
          <p:cNvSpPr txBox="1"/>
          <p:nvPr/>
        </p:nvSpPr>
        <p:spPr>
          <a:xfrm>
            <a:off x="7802881" y="2228671"/>
            <a:ext cx="36294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solidFill>
                  <a:srgbClr val="FF0000"/>
                </a:solidFill>
              </a:rPr>
              <a:t>Enter your email address, click the I’m not a robot box, then Submit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0267DE3-80AA-4088-9457-6DD32281B3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6216" y="910333"/>
            <a:ext cx="5810549" cy="4324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1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7B8307C-E04C-42EC-990A-9E370C62F3FA}"/>
              </a:ext>
            </a:extLst>
          </p:cNvPr>
          <p:cNvSpPr txBox="1"/>
          <p:nvPr/>
        </p:nvSpPr>
        <p:spPr>
          <a:xfrm>
            <a:off x="2438212" y="1061052"/>
            <a:ext cx="8581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solidFill>
                  <a:srgbClr val="FF0000"/>
                </a:solidFill>
              </a:rPr>
              <a:t>You should get this message screen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E94F7E4-FADB-4F1C-B0C2-0F5BD105C5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564" y="2386818"/>
            <a:ext cx="10617756" cy="1589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808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B2470E6-2C97-4F5A-B3BE-73E5A0E6EFEB}"/>
              </a:ext>
            </a:extLst>
          </p:cNvPr>
          <p:cNvSpPr txBox="1"/>
          <p:nvPr/>
        </p:nvSpPr>
        <p:spPr>
          <a:xfrm>
            <a:off x="1158241" y="465180"/>
            <a:ext cx="92541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solidFill>
                  <a:srgbClr val="FF0000"/>
                </a:solidFill>
              </a:rPr>
              <a:t> Now log in to your email account, look for this email, and click the link: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894D936-3B3A-4617-893E-4AAB2AB9A4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280" y="1279485"/>
            <a:ext cx="10890348" cy="5004084"/>
          </a:xfrm>
          <a:prstGeom prst="rect">
            <a:avLst/>
          </a:prstGeom>
        </p:spPr>
      </p:pic>
      <p:sp>
        <p:nvSpPr>
          <p:cNvPr id="8" name="Arrow: Right 7">
            <a:extLst>
              <a:ext uri="{FF2B5EF4-FFF2-40B4-BE49-F238E27FC236}">
                <a16:creationId xmlns:a16="http://schemas.microsoft.com/office/drawing/2014/main" id="{A0F09F43-3D68-4920-A7F9-1EE8FBF6E4E9}"/>
              </a:ext>
            </a:extLst>
          </p:cNvPr>
          <p:cNvSpPr/>
          <p:nvPr/>
        </p:nvSpPr>
        <p:spPr>
          <a:xfrm rot="9345497">
            <a:off x="9020256" y="3765905"/>
            <a:ext cx="2421335" cy="64855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7851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A4E1053-D67E-4A5B-A944-8FBE7B6D6B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0849" y="2381196"/>
            <a:ext cx="4410302" cy="209560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7AB0C59-6FF7-4D5A-96B0-E57F061451B7}"/>
              </a:ext>
            </a:extLst>
          </p:cNvPr>
          <p:cNvSpPr txBox="1"/>
          <p:nvPr/>
        </p:nvSpPr>
        <p:spPr>
          <a:xfrm>
            <a:off x="2981461" y="1568423"/>
            <a:ext cx="81813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solidFill>
                  <a:srgbClr val="FF0000"/>
                </a:solidFill>
              </a:rPr>
              <a:t>Type your password in the boxes and click the link:</a:t>
            </a: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193A5F68-29F9-405C-BD0D-0E02E0ED80CC}"/>
              </a:ext>
            </a:extLst>
          </p:cNvPr>
          <p:cNvSpPr/>
          <p:nvPr/>
        </p:nvSpPr>
        <p:spPr>
          <a:xfrm rot="800082">
            <a:off x="3932999" y="3557765"/>
            <a:ext cx="2421335" cy="64855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3113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7AB0C59-6FF7-4D5A-96B0-E57F061451B7}"/>
              </a:ext>
            </a:extLst>
          </p:cNvPr>
          <p:cNvSpPr txBox="1"/>
          <p:nvPr/>
        </p:nvSpPr>
        <p:spPr>
          <a:xfrm>
            <a:off x="3462479" y="410183"/>
            <a:ext cx="81813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solidFill>
                  <a:srgbClr val="FF0000"/>
                </a:solidFill>
              </a:rPr>
              <a:t>Now click the gray Log in box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46CB326-B200-45FA-A177-DAE4D4874F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632" y="1047806"/>
            <a:ext cx="10695747" cy="5099776"/>
          </a:xfrm>
          <a:prstGeom prst="rect">
            <a:avLst/>
          </a:prstGeom>
        </p:spPr>
      </p:pic>
      <p:sp>
        <p:nvSpPr>
          <p:cNvPr id="7" name="Arrow: Right 6">
            <a:extLst>
              <a:ext uri="{FF2B5EF4-FFF2-40B4-BE49-F238E27FC236}">
                <a16:creationId xmlns:a16="http://schemas.microsoft.com/office/drawing/2014/main" id="{7CA91823-2D30-434E-99DF-502ECE918AD2}"/>
              </a:ext>
            </a:extLst>
          </p:cNvPr>
          <p:cNvSpPr/>
          <p:nvPr/>
        </p:nvSpPr>
        <p:spPr>
          <a:xfrm rot="800082">
            <a:off x="7595289" y="612929"/>
            <a:ext cx="2421335" cy="64855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2666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F6C2204-EF30-4816-8682-3C772A4B2E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2710" y="480435"/>
            <a:ext cx="6953607" cy="53438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3844E8A-3744-45A1-B557-10BD87D65554}"/>
              </a:ext>
            </a:extLst>
          </p:cNvPr>
          <p:cNvSpPr txBox="1"/>
          <p:nvPr/>
        </p:nvSpPr>
        <p:spPr>
          <a:xfrm>
            <a:off x="8936692" y="1554748"/>
            <a:ext cx="269729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solidFill>
                  <a:srgbClr val="FF0000"/>
                </a:solidFill>
              </a:rPr>
              <a:t>Enter your </a:t>
            </a:r>
          </a:p>
          <a:p>
            <a:r>
              <a:rPr lang="en-US" sz="2400" b="1" i="1" dirty="0">
                <a:solidFill>
                  <a:srgbClr val="FF0000"/>
                </a:solidFill>
              </a:rPr>
              <a:t>Email and Password,</a:t>
            </a:r>
          </a:p>
          <a:p>
            <a:r>
              <a:rPr lang="en-US" sz="2400" b="1" i="1" dirty="0">
                <a:solidFill>
                  <a:srgbClr val="FF0000"/>
                </a:solidFill>
              </a:rPr>
              <a:t>Check the Remember me box if you want your device to remember for the next time, then click</a:t>
            </a:r>
          </a:p>
          <a:p>
            <a:r>
              <a:rPr lang="en-US" sz="2400" b="1" i="1" dirty="0">
                <a:solidFill>
                  <a:srgbClr val="FF0000"/>
                </a:solidFill>
              </a:rPr>
              <a:t>Log in</a:t>
            </a: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71995CDD-30EF-46C1-A2CE-2D719EADE232}"/>
              </a:ext>
            </a:extLst>
          </p:cNvPr>
          <p:cNvSpPr/>
          <p:nvPr/>
        </p:nvSpPr>
        <p:spPr>
          <a:xfrm rot="10800000">
            <a:off x="7400587" y="3386019"/>
            <a:ext cx="1372963" cy="64855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4433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71DC2D3-8F88-4441-B3FC-262E0891F0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7808" y="2414535"/>
            <a:ext cx="6496384" cy="202892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663EA62-9D2A-4CF4-9C2F-571E85FAFCF7}"/>
              </a:ext>
            </a:extLst>
          </p:cNvPr>
          <p:cNvSpPr txBox="1"/>
          <p:nvPr/>
        </p:nvSpPr>
        <p:spPr>
          <a:xfrm>
            <a:off x="2421469" y="935377"/>
            <a:ext cx="81813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solidFill>
                  <a:srgbClr val="FF0000"/>
                </a:solidFill>
              </a:rPr>
              <a:t>The first time you log in, you may see this screen. You must check the box, and click CONTINUE</a:t>
            </a:r>
          </a:p>
        </p:txBody>
      </p:sp>
    </p:spTree>
    <p:extLst>
      <p:ext uri="{BB962C8B-B14F-4D97-AF65-F5344CB8AC3E}">
        <p14:creationId xmlns:p14="http://schemas.microsoft.com/office/powerpoint/2010/main" val="1720900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956</TotalTime>
  <Words>198</Words>
  <Application>Microsoft Office PowerPoint</Application>
  <PresentationFormat>Widescreen</PresentationFormat>
  <Paragraphs>18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Laura McCabe</dc:creator>
  <cp:lastModifiedBy>Laura McCabe</cp:lastModifiedBy>
  <cp:revision>23</cp:revision>
  <dcterms:created xsi:type="dcterms:W3CDTF">2020-08-26T17:59:44Z</dcterms:created>
  <dcterms:modified xsi:type="dcterms:W3CDTF">2021-08-12T12:57:36Z</dcterms:modified>
</cp:coreProperties>
</file>